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210"/>
    <p:restoredTop sz="94416"/>
  </p:normalViewPr>
  <p:slideViewPr>
    <p:cSldViewPr snapToGrid="0" snapToObjects="1">
      <p:cViewPr>
        <p:scale>
          <a:sx n="100" d="100"/>
          <a:sy n="100" d="100"/>
        </p:scale>
        <p:origin x="8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6DD2-C0EB-2B48-A131-FE8CE83E9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5CFCA-9FA4-984B-8727-8158FA0C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F1C7A-FFC8-F146-9A91-1D98B110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4FF3B-F93B-1F4D-8199-692DC867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769C-D9FE-954F-A623-65A04E3B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B5BC-E71A-AE4E-A133-79367A36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28AA4-4A5E-8E40-8E41-928E69FCE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FCC2E-7C28-AE4A-8E37-0CE405AD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D3506-E7E3-9F4D-9E85-E5A6D37F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F3BEF-FEAE-F040-B6DE-ED0530C0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1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EA4356-EC16-3440-87FE-C0757E4A4F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E55F3-EAB8-2F4C-A1C1-EF8674F94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CE161-8417-2141-823C-FB893500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D4C91-B6D4-9C42-B476-C0272DF7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29881-CFB9-9047-9910-9C86AE6A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0986D-D58C-3C40-854D-C2DDF2ED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0F749-1CB9-1047-923C-13B036139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2712-3729-1249-845D-5C95B02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53BEC-BBAB-0641-A9F6-1A462D4F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2D2F2-0782-E34F-B563-E8FFD50E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2DCD-9EAE-DB4D-9A97-234D9FEF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E5948-3D10-E349-AE76-FA278CCE1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085F-18CF-1E4E-88B8-BCB5B997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D0221-3869-7543-83E4-CAE69D38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B72FE-36D0-0046-B96F-12A5476B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2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FAB0-D30C-6747-9997-75AC1EA9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A88C9-D6D7-C441-B22A-84A45AEE7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CFA03-ECB8-9D40-A116-6BBC30DE2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8A459-7E44-6241-AD79-E4385C8A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58006-C749-2E42-B2F8-7B14AC2E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CE16C-749E-B644-AE84-7826DD1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1DDA-26FE-3A41-A774-A3CF6AE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C07B8-7F05-354A-8FA0-41BB526D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F8937-214E-FD4B-887A-18AF834D8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8EAB2-C602-2A48-A6A4-238C19343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28A41-6615-9F47-9E80-934602FEF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BCD15-2B60-0B41-8755-B72C077E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F3B0C-6FBC-B341-9BF8-734F2CA5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06D98-E9A6-9942-B369-F53BB472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1999-4957-E245-9203-8E2D7FCA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763A3-DCC7-5C40-A68C-28280631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47A75-0BF6-554D-B457-4424284C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E9067-8570-B94C-B1A9-9298BDD6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5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8524A-0011-644D-87F1-A43EB855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8DD8F-3657-D64E-900B-05B543AE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7C675-3A05-DA46-A25C-8584F27C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4494-B1B2-804C-83B8-9FEA09A7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F2E2-2615-B640-BD07-1936235A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07AF5-DB72-7046-B723-CDFB902BA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E6058-F4C3-034C-B0FF-204F8825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E3F0C-08CF-114A-8E77-3E3E5F71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31927-1655-E245-AA48-182068BE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73488-0A3F-AC42-8D14-6878A739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03CF4-B6C3-4741-A4E5-127E184B6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5D0D-A1D1-2B46-8371-5FCB61A3D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235FD-2834-E142-9FC2-90F65F72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ADE4F-E70A-0A4F-89C0-37000961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63C86-56B7-4944-AA0E-5C8CB6D3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49B925-9F89-B241-B0C6-E0E2BE4C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3DA42-427B-B74E-982C-5C1E94F4B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6ACEF-F7E8-AB44-A8A0-C4F7CBC90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330A-D58F-D144-9AF4-E0756085C743}" type="datetimeFigureOut">
              <a:rPr lang="en-US" smtClean="0"/>
              <a:t>10/10/20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7F76D-7811-6A40-9997-98E63A75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02DD-0A30-7F42-8E66-4A966DD46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9ADB9-AC6D-3848-B062-2925EFD46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B5306-D5F1-4D46-938A-ADDF1F2EE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3" b="95261" l="2929" r="95816">
                        <a14:foregroundMark x1="32218" y1="14218" x2="33473" y2="18957"/>
                        <a14:foregroundMark x1="63180" y1="12322" x2="68201" y2="16588"/>
                        <a14:foregroundMark x1="47699" y1="39810" x2="47699" y2="36019"/>
                        <a14:foregroundMark x1="4603" y1="50237" x2="26360" y2="79621"/>
                        <a14:foregroundMark x1="26360" y1="79621" x2="42259" y2="79147"/>
                        <a14:foregroundMark x1="42259" y1="79147" x2="58159" y2="82464"/>
                        <a14:foregroundMark x1="58159" y1="82464" x2="74059" y2="79147"/>
                        <a14:foregroundMark x1="74059" y1="79147" x2="87866" y2="66351"/>
                        <a14:foregroundMark x1="87866" y1="66351" x2="76987" y2="80569"/>
                        <a14:foregroundMark x1="76987" y1="80569" x2="63598" y2="90521"/>
                        <a14:foregroundMark x1="63598" y1="90521" x2="48536" y2="81043"/>
                        <a14:foregroundMark x1="48536" y1="81043" x2="26778" y2="81517"/>
                        <a14:foregroundMark x1="26778" y1="81517" x2="8787" y2="56872"/>
                        <a14:foregroundMark x1="18410" y1="63033" x2="24686" y2="79147"/>
                        <a14:foregroundMark x1="24686" y1="79147" x2="24686" y2="79147"/>
                        <a14:foregroundMark x1="3347" y1="51659" x2="10879" y2="68720"/>
                        <a14:foregroundMark x1="10879" y1="68720" x2="10879" y2="68720"/>
                        <a14:foregroundMark x1="64017" y1="90995" x2="61506" y2="93839"/>
                        <a14:foregroundMark x1="40167" y1="92891" x2="42259" y2="95261"/>
                        <a14:foregroundMark x1="87448" y1="62559" x2="96234" y2="52133"/>
                        <a14:foregroundMark x1="64854" y1="15640" x2="62762" y2="18483"/>
                        <a14:foregroundMark x1="62762" y1="8531" x2="62762" y2="5213"/>
                        <a14:foregroundMark x1="26360" y1="18483" x2="33054" y2="113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9921" y="4031175"/>
            <a:ext cx="3062279" cy="2703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20817-8FD6-E84B-90A9-FBECF9B1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1" y="534574"/>
            <a:ext cx="3035300" cy="233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aughing cartoon free download clip art on - ClipartBarn">
            <a:extLst>
              <a:ext uri="{FF2B5EF4-FFF2-40B4-BE49-F238E27FC236}">
                <a16:creationId xmlns:a16="http://schemas.microsoft.com/office/drawing/2014/main" id="{1C14ADA9-0101-8747-A76E-5012DCF0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2" y="3984415"/>
            <a:ext cx="3062279" cy="262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Monster | Monster coloring pages, Clip art, Monster">
            <a:extLst>
              <a:ext uri="{FF2B5EF4-FFF2-40B4-BE49-F238E27FC236}">
                <a16:creationId xmlns:a16="http://schemas.microsoft.com/office/drawing/2014/main" id="{1ACE6C2E-8960-2549-9B3F-2400446F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36" y="123307"/>
            <a:ext cx="2466974" cy="27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21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Cytrynbaum</dc:creator>
  <cp:lastModifiedBy>Lisa Cytrynbaum</cp:lastModifiedBy>
  <cp:revision>8</cp:revision>
  <dcterms:created xsi:type="dcterms:W3CDTF">2020-10-10T07:55:38Z</dcterms:created>
  <dcterms:modified xsi:type="dcterms:W3CDTF">2020-10-10T20:49:49Z</dcterms:modified>
</cp:coreProperties>
</file>